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Layouts/slideLayout.xml" ContentType="application/vnd.openxmlformats-officedocument.presentationml.slideLayout+xml"/>
  <Override PartName="/ppt/slideLayouts/slideMasters/slideMaster.xml" ContentType="application/vnd.openxmlformats-officedocument.presentationml.slideMaster+xml"/>
  <Override PartName="/ppt/slideLayouts/slideMasters/theme/theme.xml" ContentType="application/vnd.openxmlformats-officedocument.theme+xml"/>
  <Override PartName="/ppt/slides/slide.xml" ContentType="application/vnd.openxmlformats-officedocument.presentationml.slide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00815e2714da42da" Type="http://schemas.openxmlformats.org/officeDocument/2006/relationships/officeDocument" Target="ppt/presentation.xml"/></Relationships>
</file>

<file path=ppt/presentation.xml><?xml version="1.0" encoding="utf-8"?>
<p:presentation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10024"/>
  </p:sldIdLst>
  <p:sldSz cx="18288000" cy="10287000" type="custom"/>
  <p:notesSz cx="18288000" cy="10287000"/>
  <p:embeddedFontLst>
    <p:embeddedFont>
      <p:font typeface="Alice-Regular" charset="1"/>
      <p:regular xmlns:r="http://schemas.openxmlformats.org/officeDocument/2006/relationships" r:id="rId119"/>
    </p:embeddedFont>
    <p:embeddedFont>
      <p:font typeface="CAGenerated" charset="1"/>
      <p:regular xmlns:r="http://schemas.openxmlformats.org/officeDocument/2006/relationships" r:id="rId127"/>
    </p:embeddedFont>
  </p:embeddedFontLst>
  <p:defaultTextStyle/>
</p:presentation>
</file>

<file path=ppt/_rels/presentation.xml.rels><?xml version="1.0" encoding="UTF-8"?><Relationships xmlns="http://schemas.openxmlformats.org/package/2006/relationships"><Relationship Id="rId1" Type="http://schemas.openxmlformats.org/officeDocument/2006/relationships/slideMaster" Target="slideLayouts/slideMasters/slideMaster.xml"/><Relationship Id="rId3" Type="http://schemas.openxmlformats.org/officeDocument/2006/relationships/theme" Target="slideLayouts/slideMasters/theme/theme.xml"/><Relationship Id="rId119" Type="http://schemas.openxmlformats.org/officeDocument/2006/relationships/font" Target="fonts/font1.fntdata"/><Relationship Id="rId127" Type="http://schemas.openxmlformats.org/officeDocument/2006/relationships/font" Target="fonts/font2.fntdata"/><Relationship Id="R10024" Type="http://schemas.openxmlformats.org/officeDocument/2006/relationships/slide" Target="slides/slide.xml"/></Relationships>
</file>

<file path=ppt/slideLayouts/_rels/slideLayout.xml.rels><?xml version="1.0" encoding="UTF-8"?><Relationships xmlns="http://schemas.openxmlformats.org/package/2006/relationships"><Relationship Id="rId1" Type="http://schemas.openxmlformats.org/officeDocument/2006/relationships/slideMaster" Target="slideMasters/slideMaster.xml"/></Relationships>
</file>

<file path=ppt/slideLayouts/slideLayout.xml><?xml version="1.0" encoding="utf-8"?>
<p:sldLayout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Layout>
</file>

<file path=ppt/slideLayouts/slideMasters/_rels/slideMaster.xml.rels><?xml version="1.0" encoding="UTF-8"?><Relationships xmlns="http://schemas.openxmlformats.org/package/2006/relationships"><Relationship Id="rId1" Type="http://schemas.openxmlformats.org/officeDocument/2006/relationships/slideLayout" Target="../slideLayout.xml"/><Relationship Id="rId3" Type="http://schemas.openxmlformats.org/officeDocument/2006/relationships/theme" Target="theme/theme.xml"/></Relationships>
</file>

<file path=ppt/slideLayouts/slideMasters/slideMaster.xml><?xml version="1.0" encoding="utf-8"?>
<p:sldMaster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Id1"/>
  </p:sldLayoutIdLst>
  <p:txStyles>
    <p:titleStyle/>
    <p:bodyStyle/>
    <p:otherStyle/>
  </p:txStyles>
</p:sldMaster>
</file>

<file path=ppt/slideLayouts/slideMasters/theme/theme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slides/_rels/slide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image" Target="../media/image100.png"/><Relationship Id="rId103" Type="http://schemas.openxmlformats.org/officeDocument/2006/relationships/image" Target="../media/image103.png"/><Relationship Id="rId104" Type="http://schemas.openxmlformats.org/officeDocument/2006/relationships/image" Target="../media/image104.png"/><Relationship Id="rId105" Type="http://schemas.openxmlformats.org/officeDocument/2006/relationships/image" Target="../media/image105.png"/><Relationship Id="rId106" Type="http://schemas.openxmlformats.org/officeDocument/2006/relationships/image" Target="../media/image106.png"/><Relationship Id="rId107" Type="http://schemas.openxmlformats.org/officeDocument/2006/relationships/image" Target="../media/image107.png"/><Relationship Id="rId114" Type="http://schemas.openxmlformats.org/officeDocument/2006/relationships/image" Target="../media/image114.png"/><Relationship Id="rId115" Type="http://schemas.openxmlformats.org/officeDocument/2006/relationships/image" Target="../media/image115.png"/><Relationship Id="rId116" Type="http://schemas.openxmlformats.org/officeDocument/2006/relationships/image" Target="../media/image116.png"/><Relationship Id="rId117" Type="http://schemas.openxmlformats.org/officeDocument/2006/relationships/image" Target="../media/image117.png"/></Relationships>
</file>

<file path=ppt/slides/slide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100" name="Picture 100">
            <a:hlinkClick r:id="rId100"/>
          </p:cNvPr>
          <p:cNvPicPr>
            <a:picLocks noChangeAspect="0" noChangeArrowheads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1"/>
            <a:ext cx="18288000" cy="10286999"/>
          </a:xfrm>
          <a:prstGeom prst="rect">
            <a:avLst/>
          </a:prstGeom>
          <a:noFill/>
          <a:extLst/>
        </p:spPr>
      </p:pic>
      <p:sp>
        <p:nvSpPr>
          <p:cNvPr id="101" name="Freeform 101">
            <a:hlinkClick r:id="rId100"/>
          </p:cNvPr>
          <p:cNvSpPr/>
          <p:nvPr/>
        </p:nvSpPr>
        <p:spPr>
          <a:xfrm rot="0" flipH="0" flipV="1">
            <a:off x="0" y="1"/>
            <a:ext cx="18287998" cy="10286999"/>
          </a:xfrm>
          <a:custGeom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Freeform 102">
            <a:hlinkClick r:id="rId100"/>
          </p:cNvPr>
          <p:cNvSpPr/>
          <p:nvPr/>
        </p:nvSpPr>
        <p:spPr>
          <a:xfrm rot="0" flipH="0" flipV="1">
            <a:off x="0" y="1"/>
            <a:ext cx="18287998" cy="10286999"/>
          </a:xfrm>
          <a:custGeom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" name="Picture 103">
            <a:hlinkClick r:id="rId100"/>
          </p:cNvPr>
          <p:cNvPicPr>
            <a:picLocks noChangeAspect="0" noChangeArrowheads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1"/>
            <a:ext cx="18288000" cy="10286999"/>
          </a:xfrm>
          <a:prstGeom prst="rect">
            <a:avLst/>
          </a:prstGeom>
          <a:noFill/>
          <a:extLst/>
        </p:spPr>
      </p:pic>
      <p:pic>
        <p:nvPicPr>
          <p:cNvPr id="104" name="Picture 104"/>
          <p:cNvPicPr>
            <a:picLocks noChangeAspect="0" noChangeArrowheads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2889" y="8881886"/>
            <a:ext cx="3121024" cy="968375"/>
          </a:xfrm>
          <a:prstGeom prst="rect">
            <a:avLst/>
          </a:prstGeom>
          <a:noFill/>
          <a:extLst/>
        </p:spPr>
      </p:pic>
      <p:pic>
        <p:nvPicPr>
          <p:cNvPr id="105" name="Picture 105"/>
          <p:cNvPicPr>
            <a:picLocks noChangeAspect="0" noChangeArrowheads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1"/>
            <a:ext cx="4613996" cy="4480729"/>
          </a:xfrm>
          <a:prstGeom prst="rect">
            <a:avLst/>
          </a:prstGeom>
          <a:noFill/>
          <a:extLst/>
        </p:spPr>
      </p:pic>
      <p:pic>
        <p:nvPicPr>
          <p:cNvPr id="106" name="Picture 106"/>
          <p:cNvPicPr>
            <a:picLocks noChangeAspect="0" noChangeArrowheads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1"/>
            <a:ext cx="4334964" cy="4197629"/>
          </a:xfrm>
          <a:prstGeom prst="rect">
            <a:avLst/>
          </a:prstGeom>
          <a:noFill/>
          <a:extLst/>
        </p:spPr>
      </p:pic>
      <p:pic>
        <p:nvPicPr>
          <p:cNvPr id="107" name="Picture 107"/>
          <p:cNvPicPr>
            <a:picLocks noChangeAspect="0" noChangeArrowheads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935928" y="738698"/>
            <a:ext cx="1590674" cy="1562099"/>
          </a:xfrm>
          <a:prstGeom prst="rect">
            <a:avLst/>
          </a:prstGeom>
          <a:noFill/>
          <a:extLst/>
        </p:spPr>
      </p:pic>
      <p:sp>
        <p:nvSpPr>
          <p:cNvPr id="108" name="Freeform 108"/>
          <p:cNvSpPr/>
          <p:nvPr/>
        </p:nvSpPr>
        <p:spPr>
          <a:xfrm rot="0" flipH="0" flipV="1">
            <a:off x="5736783" y="4180358"/>
            <a:ext cx="89907" cy="89907"/>
          </a:xfrm>
          <a:custGeom>
            <a:pathLst>
              <a:path w="127001" h="127000">
                <a:moveTo>
                  <a:pt x="127001" y="63500"/>
                </a:moveTo>
                <a:cubicBezTo>
                  <a:pt x="127000" y="55080"/>
                  <a:pt x="125389" y="46980"/>
                  <a:pt x="122167" y="39200"/>
                </a:cubicBezTo>
                <a:cubicBezTo>
                  <a:pt x="118944" y="31421"/>
                  <a:pt x="114356" y="24554"/>
                  <a:pt x="108402" y="18599"/>
                </a:cubicBezTo>
                <a:cubicBezTo>
                  <a:pt x="102447" y="12645"/>
                  <a:pt x="95580" y="8057"/>
                  <a:pt x="87801" y="4834"/>
                </a:cubicBezTo>
                <a:cubicBezTo>
                  <a:pt x="80021" y="1612"/>
                  <a:pt x="71921" y="1"/>
                  <a:pt x="63501" y="0"/>
                </a:cubicBezTo>
                <a:cubicBezTo>
                  <a:pt x="55080" y="1"/>
                  <a:pt x="46980" y="1612"/>
                  <a:pt x="39200" y="4834"/>
                </a:cubicBezTo>
                <a:cubicBezTo>
                  <a:pt x="31420" y="8057"/>
                  <a:pt x="24554" y="12645"/>
                  <a:pt x="18599" y="18599"/>
                </a:cubicBezTo>
                <a:cubicBezTo>
                  <a:pt x="12645" y="24554"/>
                  <a:pt x="8057" y="31421"/>
                  <a:pt x="4834" y="39200"/>
                </a:cubicBezTo>
                <a:cubicBezTo>
                  <a:pt x="1612" y="46980"/>
                  <a:pt x="0" y="55080"/>
                  <a:pt x="1" y="63500"/>
                </a:cubicBezTo>
                <a:cubicBezTo>
                  <a:pt x="0" y="71921"/>
                  <a:pt x="1612" y="80021"/>
                  <a:pt x="4834" y="87801"/>
                </a:cubicBezTo>
                <a:cubicBezTo>
                  <a:pt x="8057" y="95581"/>
                  <a:pt x="12645" y="102448"/>
                  <a:pt x="18599" y="108402"/>
                </a:cubicBezTo>
                <a:cubicBezTo>
                  <a:pt x="24554" y="114356"/>
                  <a:pt x="31420" y="118944"/>
                  <a:pt x="39200" y="122167"/>
                </a:cubicBezTo>
                <a:cubicBezTo>
                  <a:pt x="46980" y="125389"/>
                  <a:pt x="55080" y="127000"/>
                  <a:pt x="63501" y="127000"/>
                </a:cubicBezTo>
                <a:cubicBezTo>
                  <a:pt x="71921" y="127000"/>
                  <a:pt x="80021" y="125389"/>
                  <a:pt x="87801" y="122167"/>
                </a:cubicBezTo>
                <a:cubicBezTo>
                  <a:pt x="95580" y="118944"/>
                  <a:pt x="102447" y="114356"/>
                  <a:pt x="108402" y="108402"/>
                </a:cubicBezTo>
                <a:cubicBezTo>
                  <a:pt x="114356" y="102448"/>
                  <a:pt x="118944" y="95581"/>
                  <a:pt x="122167" y="87801"/>
                </a:cubicBezTo>
                <a:cubicBezTo>
                  <a:pt x="125389" y="80021"/>
                  <a:pt x="127000" y="71921"/>
                  <a:pt x="127001" y="63500"/>
                </a:cubicBezTo>
                <a:close/>
                <a:moveTo>
                  <a:pt x="-101599" y="381000"/>
                </a:moveTo>
              </a:path>
            </a:pathLst>
          </a:custGeom>
          <a:solidFill>
            <a:srgbClr val="49053B">
              <a:alpha val="100000"/>
            </a:srgbClr>
          </a:solidFill>
          <a:ln w="89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Freeform 109"/>
          <p:cNvSpPr/>
          <p:nvPr/>
        </p:nvSpPr>
        <p:spPr>
          <a:xfrm rot="0" flipH="0" flipV="1">
            <a:off x="5736783" y="4620903"/>
            <a:ext cx="89907" cy="89907"/>
          </a:xfrm>
          <a:custGeom>
            <a:pathLst>
              <a:path w="127001" h="127000">
                <a:moveTo>
                  <a:pt x="127001" y="63500"/>
                </a:moveTo>
                <a:cubicBezTo>
                  <a:pt x="127000" y="55080"/>
                  <a:pt x="125389" y="46980"/>
                  <a:pt x="122167" y="39200"/>
                </a:cubicBezTo>
                <a:cubicBezTo>
                  <a:pt x="118944" y="31421"/>
                  <a:pt x="114356" y="24554"/>
                  <a:pt x="108402" y="18599"/>
                </a:cubicBezTo>
                <a:cubicBezTo>
                  <a:pt x="102447" y="12645"/>
                  <a:pt x="95580" y="8057"/>
                  <a:pt x="87801" y="4834"/>
                </a:cubicBezTo>
                <a:cubicBezTo>
                  <a:pt x="80021" y="1612"/>
                  <a:pt x="71921" y="1"/>
                  <a:pt x="63501" y="0"/>
                </a:cubicBezTo>
                <a:cubicBezTo>
                  <a:pt x="55080" y="1"/>
                  <a:pt x="46980" y="1612"/>
                  <a:pt x="39200" y="4834"/>
                </a:cubicBezTo>
                <a:cubicBezTo>
                  <a:pt x="31420" y="8057"/>
                  <a:pt x="24554" y="12645"/>
                  <a:pt x="18599" y="18599"/>
                </a:cubicBezTo>
                <a:cubicBezTo>
                  <a:pt x="12645" y="24554"/>
                  <a:pt x="8057" y="31421"/>
                  <a:pt x="4834" y="39200"/>
                </a:cubicBezTo>
                <a:cubicBezTo>
                  <a:pt x="1612" y="46980"/>
                  <a:pt x="0" y="55080"/>
                  <a:pt x="1" y="63500"/>
                </a:cubicBezTo>
                <a:cubicBezTo>
                  <a:pt x="0" y="71921"/>
                  <a:pt x="1612" y="80021"/>
                  <a:pt x="4834" y="87801"/>
                </a:cubicBezTo>
                <a:cubicBezTo>
                  <a:pt x="8057" y="95581"/>
                  <a:pt x="12645" y="102448"/>
                  <a:pt x="18599" y="108402"/>
                </a:cubicBezTo>
                <a:cubicBezTo>
                  <a:pt x="24554" y="114356"/>
                  <a:pt x="31420" y="118944"/>
                  <a:pt x="39200" y="122167"/>
                </a:cubicBezTo>
                <a:cubicBezTo>
                  <a:pt x="46980" y="125389"/>
                  <a:pt x="55080" y="127000"/>
                  <a:pt x="63501" y="127000"/>
                </a:cubicBezTo>
                <a:cubicBezTo>
                  <a:pt x="71921" y="127000"/>
                  <a:pt x="80021" y="125389"/>
                  <a:pt x="87801" y="122167"/>
                </a:cubicBezTo>
                <a:cubicBezTo>
                  <a:pt x="95580" y="118944"/>
                  <a:pt x="102447" y="114356"/>
                  <a:pt x="108402" y="108402"/>
                </a:cubicBezTo>
                <a:cubicBezTo>
                  <a:pt x="114356" y="102448"/>
                  <a:pt x="118944" y="95581"/>
                  <a:pt x="122167" y="87801"/>
                </a:cubicBezTo>
                <a:cubicBezTo>
                  <a:pt x="125389" y="80021"/>
                  <a:pt x="127000" y="71921"/>
                  <a:pt x="127001" y="63500"/>
                </a:cubicBezTo>
                <a:close/>
                <a:moveTo>
                  <a:pt x="520701" y="1003300"/>
                </a:moveTo>
              </a:path>
            </a:pathLst>
          </a:custGeom>
          <a:solidFill>
            <a:srgbClr val="49053B">
              <a:alpha val="100000"/>
            </a:srgbClr>
          </a:solidFill>
          <a:ln w="89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Freeform 110"/>
          <p:cNvSpPr/>
          <p:nvPr/>
        </p:nvSpPr>
        <p:spPr>
          <a:xfrm rot="0" flipH="0" flipV="1">
            <a:off x="5736783" y="5501993"/>
            <a:ext cx="89907" cy="89907"/>
          </a:xfrm>
          <a:custGeom>
            <a:pathLst>
              <a:path w="127001" h="127000">
                <a:moveTo>
                  <a:pt x="127001" y="63500"/>
                </a:moveTo>
                <a:cubicBezTo>
                  <a:pt x="127000" y="55080"/>
                  <a:pt x="125389" y="46980"/>
                  <a:pt x="122167" y="39200"/>
                </a:cubicBezTo>
                <a:cubicBezTo>
                  <a:pt x="118944" y="31421"/>
                  <a:pt x="114356" y="24554"/>
                  <a:pt x="108402" y="18599"/>
                </a:cubicBezTo>
                <a:cubicBezTo>
                  <a:pt x="102447" y="12645"/>
                  <a:pt x="95580" y="8057"/>
                  <a:pt x="87801" y="4835"/>
                </a:cubicBezTo>
                <a:cubicBezTo>
                  <a:pt x="80021" y="1612"/>
                  <a:pt x="71921" y="1"/>
                  <a:pt x="63501" y="0"/>
                </a:cubicBezTo>
                <a:cubicBezTo>
                  <a:pt x="55080" y="1"/>
                  <a:pt x="46980" y="1612"/>
                  <a:pt x="39200" y="4835"/>
                </a:cubicBezTo>
                <a:cubicBezTo>
                  <a:pt x="31420" y="8057"/>
                  <a:pt x="24554" y="12645"/>
                  <a:pt x="18599" y="18599"/>
                </a:cubicBezTo>
                <a:cubicBezTo>
                  <a:pt x="12645" y="24554"/>
                  <a:pt x="8057" y="31421"/>
                  <a:pt x="4834" y="39200"/>
                </a:cubicBezTo>
                <a:cubicBezTo>
                  <a:pt x="1612" y="46980"/>
                  <a:pt x="0" y="55080"/>
                  <a:pt x="1" y="63500"/>
                </a:cubicBezTo>
                <a:cubicBezTo>
                  <a:pt x="0" y="71921"/>
                  <a:pt x="1612" y="80022"/>
                  <a:pt x="4834" y="87801"/>
                </a:cubicBezTo>
                <a:cubicBezTo>
                  <a:pt x="8057" y="95581"/>
                  <a:pt x="12645" y="102448"/>
                  <a:pt x="18599" y="108402"/>
                </a:cubicBezTo>
                <a:cubicBezTo>
                  <a:pt x="24554" y="114357"/>
                  <a:pt x="31420" y="118945"/>
                  <a:pt x="39200" y="122167"/>
                </a:cubicBezTo>
                <a:cubicBezTo>
                  <a:pt x="46980" y="125389"/>
                  <a:pt x="55080" y="127000"/>
                  <a:pt x="63501" y="127000"/>
                </a:cubicBezTo>
                <a:cubicBezTo>
                  <a:pt x="71921" y="127000"/>
                  <a:pt x="80021" y="125389"/>
                  <a:pt x="87801" y="122167"/>
                </a:cubicBezTo>
                <a:cubicBezTo>
                  <a:pt x="95580" y="118945"/>
                  <a:pt x="102447" y="114357"/>
                  <a:pt x="108402" y="108402"/>
                </a:cubicBezTo>
                <a:cubicBezTo>
                  <a:pt x="114356" y="102448"/>
                  <a:pt x="118944" y="95581"/>
                  <a:pt x="122167" y="87801"/>
                </a:cubicBezTo>
                <a:cubicBezTo>
                  <a:pt x="125389" y="80022"/>
                  <a:pt x="127000" y="71921"/>
                  <a:pt x="127001" y="63500"/>
                </a:cubicBezTo>
                <a:close/>
                <a:moveTo>
                  <a:pt x="1765301" y="2247900"/>
                </a:moveTo>
              </a:path>
            </a:pathLst>
          </a:custGeom>
          <a:solidFill>
            <a:srgbClr val="49053B">
              <a:alpha val="100000"/>
            </a:srgbClr>
          </a:solidFill>
          <a:ln w="89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Freeform 111"/>
          <p:cNvSpPr/>
          <p:nvPr/>
        </p:nvSpPr>
        <p:spPr>
          <a:xfrm rot="0" flipH="0" flipV="1">
            <a:off x="5736783" y="6383083"/>
            <a:ext cx="89907" cy="89907"/>
          </a:xfrm>
          <a:custGeom>
            <a:pathLst>
              <a:path w="127001" h="127000">
                <a:moveTo>
                  <a:pt x="127001" y="63500"/>
                </a:moveTo>
                <a:cubicBezTo>
                  <a:pt x="127000" y="55080"/>
                  <a:pt x="125389" y="46980"/>
                  <a:pt x="122167" y="39200"/>
                </a:cubicBezTo>
                <a:cubicBezTo>
                  <a:pt x="118944" y="31421"/>
                  <a:pt x="114356" y="24554"/>
                  <a:pt x="108402" y="18600"/>
                </a:cubicBezTo>
                <a:cubicBezTo>
                  <a:pt x="102447" y="12645"/>
                  <a:pt x="95580" y="8057"/>
                  <a:pt x="87801" y="4835"/>
                </a:cubicBezTo>
                <a:cubicBezTo>
                  <a:pt x="80021" y="1612"/>
                  <a:pt x="71921" y="1"/>
                  <a:pt x="63501" y="0"/>
                </a:cubicBezTo>
                <a:cubicBezTo>
                  <a:pt x="55080" y="1"/>
                  <a:pt x="46980" y="1612"/>
                  <a:pt x="39200" y="4835"/>
                </a:cubicBezTo>
                <a:cubicBezTo>
                  <a:pt x="31420" y="8057"/>
                  <a:pt x="24554" y="12645"/>
                  <a:pt x="18599" y="18600"/>
                </a:cubicBezTo>
                <a:cubicBezTo>
                  <a:pt x="12645" y="24554"/>
                  <a:pt x="8057" y="31421"/>
                  <a:pt x="4834" y="39200"/>
                </a:cubicBezTo>
                <a:cubicBezTo>
                  <a:pt x="1612" y="46980"/>
                  <a:pt x="0" y="55080"/>
                  <a:pt x="1" y="63500"/>
                </a:cubicBezTo>
                <a:cubicBezTo>
                  <a:pt x="0" y="71921"/>
                  <a:pt x="1612" y="80022"/>
                  <a:pt x="4834" y="87801"/>
                </a:cubicBezTo>
                <a:cubicBezTo>
                  <a:pt x="8057" y="95581"/>
                  <a:pt x="12645" y="102448"/>
                  <a:pt x="18599" y="108402"/>
                </a:cubicBezTo>
                <a:cubicBezTo>
                  <a:pt x="24554" y="114356"/>
                  <a:pt x="31420" y="118945"/>
                  <a:pt x="39200" y="122167"/>
                </a:cubicBezTo>
                <a:cubicBezTo>
                  <a:pt x="46980" y="125389"/>
                  <a:pt x="55080" y="127000"/>
                  <a:pt x="63501" y="127000"/>
                </a:cubicBezTo>
                <a:cubicBezTo>
                  <a:pt x="71921" y="127000"/>
                  <a:pt x="80021" y="125389"/>
                  <a:pt x="87801" y="122167"/>
                </a:cubicBezTo>
                <a:cubicBezTo>
                  <a:pt x="95580" y="118945"/>
                  <a:pt x="102447" y="114356"/>
                  <a:pt x="108402" y="108402"/>
                </a:cubicBezTo>
                <a:cubicBezTo>
                  <a:pt x="114356" y="102448"/>
                  <a:pt x="118944" y="95581"/>
                  <a:pt x="122167" y="87801"/>
                </a:cubicBezTo>
                <a:cubicBezTo>
                  <a:pt x="125389" y="80022"/>
                  <a:pt x="127000" y="71921"/>
                  <a:pt x="127001" y="63500"/>
                </a:cubicBezTo>
                <a:close/>
                <a:moveTo>
                  <a:pt x="3009901" y="3492500"/>
                </a:moveTo>
              </a:path>
            </a:pathLst>
          </a:custGeom>
          <a:solidFill>
            <a:srgbClr val="49053B">
              <a:alpha val="100000"/>
            </a:srgbClr>
          </a:solidFill>
          <a:ln w="89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Freeform 112"/>
          <p:cNvSpPr/>
          <p:nvPr/>
        </p:nvSpPr>
        <p:spPr>
          <a:xfrm rot="0" flipH="0" flipV="1">
            <a:off x="5736783" y="6823628"/>
            <a:ext cx="89907" cy="89907"/>
          </a:xfrm>
          <a:custGeom>
            <a:pathLst>
              <a:path w="127001" h="127000">
                <a:moveTo>
                  <a:pt x="127001" y="63500"/>
                </a:moveTo>
                <a:cubicBezTo>
                  <a:pt x="127000" y="55080"/>
                  <a:pt x="125389" y="46980"/>
                  <a:pt x="122167" y="39200"/>
                </a:cubicBezTo>
                <a:cubicBezTo>
                  <a:pt x="118944" y="31421"/>
                  <a:pt x="114356" y="24554"/>
                  <a:pt x="108402" y="18599"/>
                </a:cubicBezTo>
                <a:cubicBezTo>
                  <a:pt x="102447" y="12645"/>
                  <a:pt x="95580" y="8057"/>
                  <a:pt x="87801" y="4834"/>
                </a:cubicBezTo>
                <a:cubicBezTo>
                  <a:pt x="80021" y="1612"/>
                  <a:pt x="71921" y="1"/>
                  <a:pt x="63501" y="0"/>
                </a:cubicBezTo>
                <a:cubicBezTo>
                  <a:pt x="55080" y="1"/>
                  <a:pt x="46980" y="1612"/>
                  <a:pt x="39200" y="4834"/>
                </a:cubicBezTo>
                <a:cubicBezTo>
                  <a:pt x="31420" y="8057"/>
                  <a:pt x="24554" y="12645"/>
                  <a:pt x="18599" y="18599"/>
                </a:cubicBezTo>
                <a:cubicBezTo>
                  <a:pt x="12645" y="24554"/>
                  <a:pt x="8057" y="31421"/>
                  <a:pt x="4834" y="39200"/>
                </a:cubicBezTo>
                <a:cubicBezTo>
                  <a:pt x="1612" y="46980"/>
                  <a:pt x="0" y="55080"/>
                  <a:pt x="1" y="63500"/>
                </a:cubicBezTo>
                <a:cubicBezTo>
                  <a:pt x="0" y="71921"/>
                  <a:pt x="1612" y="80022"/>
                  <a:pt x="4834" y="87801"/>
                </a:cubicBezTo>
                <a:cubicBezTo>
                  <a:pt x="8057" y="95581"/>
                  <a:pt x="12645" y="102448"/>
                  <a:pt x="18599" y="108402"/>
                </a:cubicBezTo>
                <a:cubicBezTo>
                  <a:pt x="24554" y="114357"/>
                  <a:pt x="31420" y="118945"/>
                  <a:pt x="39200" y="122167"/>
                </a:cubicBezTo>
                <a:cubicBezTo>
                  <a:pt x="46980" y="125389"/>
                  <a:pt x="55080" y="127000"/>
                  <a:pt x="63501" y="127000"/>
                </a:cubicBezTo>
                <a:cubicBezTo>
                  <a:pt x="71921" y="127000"/>
                  <a:pt x="80021" y="125389"/>
                  <a:pt x="87801" y="122167"/>
                </a:cubicBezTo>
                <a:cubicBezTo>
                  <a:pt x="95580" y="118945"/>
                  <a:pt x="102447" y="114357"/>
                  <a:pt x="108402" y="108402"/>
                </a:cubicBezTo>
                <a:cubicBezTo>
                  <a:pt x="114356" y="102448"/>
                  <a:pt x="118944" y="95581"/>
                  <a:pt x="122167" y="87801"/>
                </a:cubicBezTo>
                <a:cubicBezTo>
                  <a:pt x="125389" y="80022"/>
                  <a:pt x="127000" y="71921"/>
                  <a:pt x="127001" y="63500"/>
                </a:cubicBezTo>
                <a:close/>
                <a:moveTo>
                  <a:pt x="3632201" y="4114800"/>
                </a:moveTo>
              </a:path>
            </a:pathLst>
          </a:custGeom>
          <a:solidFill>
            <a:srgbClr val="49053B">
              <a:alpha val="100000"/>
            </a:srgbClr>
          </a:solidFill>
          <a:ln w="89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Freeform 113"/>
          <p:cNvSpPr/>
          <p:nvPr/>
        </p:nvSpPr>
        <p:spPr>
          <a:xfrm rot="0" flipH="0" flipV="1">
            <a:off x="5736783" y="7704718"/>
            <a:ext cx="89907" cy="89907"/>
          </a:xfrm>
          <a:custGeom>
            <a:pathLst>
              <a:path w="127001" h="127000">
                <a:moveTo>
                  <a:pt x="127001" y="63500"/>
                </a:moveTo>
                <a:cubicBezTo>
                  <a:pt x="127000" y="55080"/>
                  <a:pt x="125389" y="46981"/>
                  <a:pt x="122167" y="39201"/>
                </a:cubicBezTo>
                <a:cubicBezTo>
                  <a:pt x="118944" y="31421"/>
                  <a:pt x="114356" y="24554"/>
                  <a:pt x="108402" y="18600"/>
                </a:cubicBezTo>
                <a:cubicBezTo>
                  <a:pt x="102447" y="12646"/>
                  <a:pt x="95580" y="8057"/>
                  <a:pt x="87801" y="4835"/>
                </a:cubicBezTo>
                <a:cubicBezTo>
                  <a:pt x="80021" y="1612"/>
                  <a:pt x="71921" y="1"/>
                  <a:pt x="63501" y="0"/>
                </a:cubicBezTo>
                <a:cubicBezTo>
                  <a:pt x="55080" y="1"/>
                  <a:pt x="46980" y="1612"/>
                  <a:pt x="39200" y="4835"/>
                </a:cubicBezTo>
                <a:cubicBezTo>
                  <a:pt x="31420" y="8057"/>
                  <a:pt x="24554" y="12646"/>
                  <a:pt x="18599" y="18600"/>
                </a:cubicBezTo>
                <a:cubicBezTo>
                  <a:pt x="12645" y="24554"/>
                  <a:pt x="8057" y="31421"/>
                  <a:pt x="4834" y="39201"/>
                </a:cubicBezTo>
                <a:cubicBezTo>
                  <a:pt x="1612" y="46981"/>
                  <a:pt x="0" y="55080"/>
                  <a:pt x="1" y="63500"/>
                </a:cubicBezTo>
                <a:cubicBezTo>
                  <a:pt x="0" y="71921"/>
                  <a:pt x="1612" y="80022"/>
                  <a:pt x="4834" y="87801"/>
                </a:cubicBezTo>
                <a:cubicBezTo>
                  <a:pt x="8057" y="95581"/>
                  <a:pt x="12645" y="102448"/>
                  <a:pt x="18599" y="108402"/>
                </a:cubicBezTo>
                <a:cubicBezTo>
                  <a:pt x="24554" y="114357"/>
                  <a:pt x="31420" y="118945"/>
                  <a:pt x="39200" y="122167"/>
                </a:cubicBezTo>
                <a:cubicBezTo>
                  <a:pt x="46980" y="125389"/>
                  <a:pt x="55080" y="127000"/>
                  <a:pt x="63501" y="127000"/>
                </a:cubicBezTo>
                <a:cubicBezTo>
                  <a:pt x="71921" y="127000"/>
                  <a:pt x="80021" y="125389"/>
                  <a:pt x="87801" y="122167"/>
                </a:cubicBezTo>
                <a:cubicBezTo>
                  <a:pt x="95580" y="118945"/>
                  <a:pt x="102447" y="114357"/>
                  <a:pt x="108402" y="108402"/>
                </a:cubicBezTo>
                <a:cubicBezTo>
                  <a:pt x="114356" y="102448"/>
                  <a:pt x="118944" y="95581"/>
                  <a:pt x="122167" y="87801"/>
                </a:cubicBezTo>
                <a:cubicBezTo>
                  <a:pt x="125389" y="80022"/>
                  <a:pt x="127000" y="71921"/>
                  <a:pt x="127001" y="63500"/>
                </a:cubicBezTo>
                <a:close/>
                <a:moveTo>
                  <a:pt x="4876801" y="5359400"/>
                </a:moveTo>
              </a:path>
            </a:pathLst>
          </a:custGeom>
          <a:solidFill>
            <a:srgbClr val="49053B">
              <a:alpha val="100000"/>
            </a:srgbClr>
          </a:solidFill>
          <a:ln w="89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4" name="Picture 114"/>
          <p:cNvPicPr>
            <a:picLocks noChangeAspect="0" noChangeArrowheads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125449" y="6149699"/>
            <a:ext cx="4162550" cy="4137301"/>
          </a:xfrm>
          <a:prstGeom prst="rect">
            <a:avLst/>
          </a:prstGeom>
          <a:noFill/>
          <a:extLst/>
        </p:spPr>
      </p:pic>
      <p:pic>
        <p:nvPicPr>
          <p:cNvPr id="115" name="Picture 115"/>
          <p:cNvPicPr>
            <a:picLocks noChangeAspect="0" noChangeArrowheads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374969" y="6403029"/>
            <a:ext cx="3913030" cy="3883971"/>
          </a:xfrm>
          <a:prstGeom prst="rect">
            <a:avLst/>
          </a:prstGeom>
          <a:noFill/>
          <a:extLst/>
        </p:spPr>
      </p:pic>
      <p:pic>
        <p:nvPicPr>
          <p:cNvPr id="116" name="Picture 116"/>
          <p:cNvPicPr>
            <a:picLocks noChangeAspect="0" noChangeArrowheads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626351" y="320041"/>
            <a:ext cx="6345935" cy="1828800"/>
          </a:xfrm>
          <a:prstGeom prst="rect">
            <a:avLst/>
          </a:prstGeom>
          <a:noFill/>
          <a:extLst/>
        </p:spPr>
      </p:pic>
      <p:pic>
        <p:nvPicPr>
          <p:cNvPr id="117" name="Picture 117"/>
          <p:cNvPicPr>
            <a:picLocks noChangeAspect="0" noChangeArrowheads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489191" y="2240280"/>
            <a:ext cx="6757415" cy="1429511"/>
          </a:xfrm>
          <a:prstGeom prst="rect">
            <a:avLst/>
          </a:prstGeom>
          <a:noFill/>
          <a:extLst/>
        </p:spPr>
      </p:pic>
      <p:sp>
        <p:nvSpPr>
          <p:cNvPr id="118" name="Rectangle 118"/>
          <p:cNvSpPr/>
          <p:nvPr/>
        </p:nvSpPr>
        <p:spPr>
          <a:xfrm rot="0" flipH="0" flipV="0">
            <a:off x="6191797" y="4036250"/>
            <a:ext cx="7865707" cy="12267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12826"/>
            <a:r>
              <a:rPr lang="nl-NL" sz="2501" baseline="0" b="0" i="0" dirty="0" spc="0">
                <a:solidFill>
                  <a:srgbClr val="49053B"/>
                </a:solidFill>
                <a:latin typeface="Alice-Regular" pitchFamily="0" charset="1"/>
              </a:rPr>
              <a:t>Hintergründe wie und warum gesund getragen wird</a:t>
            </a:r>
          </a:p>
          <a:p>
            <a:pPr marL="0">
              <a:lnSpc>
                <a:spcPts val="3468"/>
              </a:lnSpc>
            </a:pPr>
            <a:r>
              <a:rPr lang="nl-NL" sz="2501" baseline="0" b="0" i="0" dirty="0" spc="0">
                <a:solidFill>
                  <a:srgbClr val="49053B"/>
                </a:solidFill>
                <a:latin typeface="Alice-Regular" pitchFamily="0" charset="1"/>
              </a:rPr>
              <a:t> testen, anprobieren und anschauen von verschiedenen</a:t>
            </a:r>
          </a:p>
          <a:p>
            <a:pPr marL="2158473">
              <a:lnSpc>
                <a:spcPts val="3468"/>
              </a:lnSpc>
            </a:pPr>
            <a:r>
              <a:rPr lang="nl-NL" sz="2501" baseline="0" b="0" i="0" dirty="0" spc="0">
                <a:solidFill>
                  <a:srgbClr val="49053B"/>
                </a:solidFill>
                <a:latin typeface="Alice-Regular" pitchFamily="0" charset="1"/>
              </a:rPr>
              <a:t>Tragehilfen und Tüchern</a:t>
            </a:r>
          </a:p>
        </p:txBody>
      </p:sp>
      <p:sp>
        <p:nvSpPr>
          <p:cNvPr id="120" name="Rectangle 120"/>
          <p:cNvSpPr/>
          <p:nvPr/>
        </p:nvSpPr>
        <p:spPr>
          <a:xfrm rot="0" flipH="0" flipV="0">
            <a:off x="7132170" y="5357885"/>
            <a:ext cx="5985038" cy="7862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nl-NL" sz="2501" baseline="0" b="0" i="0" dirty="0" spc="0">
                <a:solidFill>
                  <a:srgbClr val="49053B"/>
                </a:solidFill>
                <a:latin typeface="Alice-Regular" pitchFamily="0" charset="1"/>
              </a:rPr>
              <a:t> Ich zeige euch das Binden der Bindeweise</a:t>
            </a:r>
          </a:p>
          <a:p>
            <a:pPr marL="326053">
              <a:lnSpc>
                <a:spcPts val="3468"/>
              </a:lnSpc>
            </a:pPr>
            <a:r>
              <a:rPr lang="nl-NL" sz="2501" baseline="0" b="0" i="0" dirty="0" spc="0">
                <a:solidFill>
                  <a:srgbClr val="49053B"/>
                </a:solidFill>
                <a:latin typeface="Alice-Regular" pitchFamily="0" charset="1"/>
              </a:rPr>
              <a:t>Wickelkreuztrage mit dem Tragetuch</a:t>
            </a:r>
          </a:p>
        </p:txBody>
      </p:sp>
      <p:sp>
        <p:nvSpPr>
          <p:cNvPr id="121" name="Rectangle 121"/>
          <p:cNvSpPr/>
          <p:nvPr/>
        </p:nvSpPr>
        <p:spPr>
          <a:xfrm rot="0" flipH="0" flipV="0">
            <a:off x="7478874" y="6238975"/>
            <a:ext cx="5291701" cy="3533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nl-NL" sz="2501" baseline="0" b="0" i="0" dirty="0" spc="0">
                <a:solidFill>
                  <a:srgbClr val="49053B"/>
                </a:solidFill>
                <a:latin typeface="Alice-Regular" pitchFamily="0" charset="1"/>
              </a:rPr>
              <a:t>Handout zum späteren nachschlagen</a:t>
            </a:r>
          </a:p>
        </p:txBody>
      </p:sp>
      <p:sp>
        <p:nvSpPr>
          <p:cNvPr id="122" name="Rectangle 122"/>
          <p:cNvSpPr/>
          <p:nvPr/>
        </p:nvSpPr>
        <p:spPr>
          <a:xfrm rot="0" flipH="0" flipV="0">
            <a:off x="6058482" y="6679520"/>
            <a:ext cx="8132542" cy="12267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47850"/>
            <a:r>
              <a:rPr lang="nl-NL" sz="2501" baseline="0" b="0" i="0" dirty="0" spc="0">
                <a:solidFill>
                  <a:srgbClr val="49053B"/>
                </a:solidFill>
                <a:latin typeface="Alice-Regular" pitchFamily="0" charset="1"/>
              </a:rPr>
              <a:t>Ideal um sich bereits in der Schwangerschaft einen</a:t>
            </a:r>
          </a:p>
          <a:p>
            <a:pPr marL="216760">
              <a:lnSpc>
                <a:spcPts val="3468"/>
              </a:lnSpc>
            </a:pPr>
            <a:r>
              <a:rPr lang="nl-NL" sz="2501" baseline="0" b="0" i="0" dirty="0" spc="0">
                <a:solidFill>
                  <a:srgbClr val="49053B"/>
                </a:solidFill>
                <a:latin typeface="Alice-Regular" pitchFamily="0" charset="1"/>
              </a:rPr>
              <a:t>Überblick zu verschaffen und Fehlkäufe zu vermeiden</a:t>
            </a:r>
          </a:p>
          <a:p>
            <a:pPr marL="0">
              <a:lnSpc>
                <a:spcPts val="3468"/>
              </a:lnSpc>
            </a:pPr>
            <a:r>
              <a:rPr lang="nl-NL" sz="2501" baseline="0" b="0" i="0" dirty="0" spc="0">
                <a:solidFill>
                  <a:srgbClr val="49053B"/>
                </a:solidFill>
                <a:latin typeface="Alice-Regular" pitchFamily="0" charset="1"/>
              </a:rPr>
              <a:t>Papas, Babys und natürlich auch Großeltern willkommen</a:t>
            </a:r>
          </a:p>
        </p:txBody>
      </p:sp>
      <p:sp>
        <p:nvSpPr>
          <p:cNvPr id="123" name="Rectangle 123"/>
          <p:cNvSpPr/>
          <p:nvPr/>
        </p:nvSpPr>
        <p:spPr>
          <a:xfrm rot="0" flipH="0" flipV="0">
            <a:off x="9618946" y="8628872"/>
            <a:ext cx="2652257" cy="266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nl-NL" sz="1886" baseline="0" b="0" i="0" dirty="0" spc="0">
                <a:solidFill>
                  <a:srgbClr val="49053B"/>
                </a:solidFill>
                <a:latin typeface="Alice-Regular" pitchFamily="0" charset="1"/>
              </a:rPr>
              <a:t>Anmeldung erforderlich </a:t>
            </a:r>
          </a:p>
        </p:txBody>
      </p:sp>
      <p:sp>
        <p:nvSpPr>
          <p:cNvPr id="124" name="Rectangle 124"/>
          <p:cNvSpPr/>
          <p:nvPr/>
        </p:nvSpPr>
        <p:spPr>
          <a:xfrm rot="0" flipH="0" flipV="0">
            <a:off x="8795629" y="8962247"/>
            <a:ext cx="4298874" cy="5940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nl-NL" sz="1886" baseline="0" b="0" i="0" dirty="0" spc="0">
                <a:solidFill>
                  <a:srgbClr val="49053B"/>
                </a:solidFill>
                <a:latin typeface="Alice-Regular" pitchFamily="0" charset="1"/>
              </a:rPr>
              <a:t>Daniela Schneider (zert. Trageberaterin)</a:t>
            </a:r>
          </a:p>
          <a:p>
            <a:pPr marL="1210865">
              <a:lnSpc>
                <a:spcPts val="2625"/>
              </a:lnSpc>
            </a:pPr>
            <a:r>
              <a:rPr lang="nl-NL" sz="1886" baseline="0" b="0" i="0" dirty="0" spc="0">
                <a:solidFill>
                  <a:srgbClr val="49053B"/>
                </a:solidFill>
                <a:latin typeface="Alice-Regular" pitchFamily="0" charset="1"/>
              </a:rPr>
              <a:t>Tel: 015202782853</a:t>
            </a:r>
          </a:p>
        </p:txBody>
      </p:sp>
      <p:sp>
        <p:nvSpPr>
          <p:cNvPr id="125" name="Rectangle 125"/>
          <p:cNvSpPr/>
          <p:nvPr/>
        </p:nvSpPr>
        <p:spPr>
          <a:xfrm rot="0" flipH="0" flipV="0">
            <a:off x="8937759" y="9628997"/>
            <a:ext cx="4014649" cy="266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nl-NL" sz="1886" baseline="0" b="0" i="0" dirty="0" spc="0">
                <a:solidFill>
                  <a:srgbClr val="49053B"/>
                </a:solidFill>
                <a:latin typeface="Alice-Regular" pitchFamily="0" charset="1"/>
              </a:rPr>
              <a:t>E-Mail: </a:t>
            </a:r>
            <a:r>
              <a:rPr lang="nl-NL" sz="1886" baseline="0" b="0" i="0" dirty="0" spc="0">
                <a:solidFill>
                  <a:srgbClr val="49053B"/>
                </a:solidFill>
                <a:latin typeface="Alice-Regular" pitchFamily="0" charset="1"/>
                <a:hlinkClick r:id="rId100"/>
              </a:rPr>
              <a:t>info@frauenpower-bayern.de</a:t>
            </a:r>
          </a:p>
        </p:txBody>
      </p:sp>
      <p:sp>
        <p:nvSpPr>
          <p:cNvPr id="126" name="Rectangle 126"/>
          <p:cNvSpPr/>
          <p:nvPr/>
        </p:nvSpPr>
        <p:spPr>
          <a:xfrm rot="0" flipH="0" flipV="0">
            <a:off x="1702260" y="5356744"/>
            <a:ext cx="3478985" cy="10049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nl-NL" sz="3213" baseline="0" b="0" i="0" dirty="0" spc="0">
                <a:solidFill>
                  <a:srgbClr val="49053B"/>
                </a:solidFill>
                <a:latin typeface="CAGenerated" pitchFamily="0" charset="1"/>
              </a:rPr>
              <a:t>Donnerstag 22.Juni</a:t>
            </a:r>
          </a:p>
          <a:p>
            <a:pPr marL="876694">
              <a:lnSpc>
                <a:spcPts val="4416"/>
              </a:lnSpc>
            </a:pPr>
            <a:r>
              <a:rPr lang="nl-NL" sz="3213" baseline="0" b="0" i="0" dirty="0" spc="0">
                <a:solidFill>
                  <a:srgbClr val="49053B"/>
                </a:solidFill>
                <a:latin typeface="CAGenerated" pitchFamily="0" charset="1"/>
              </a:rPr>
              <a:t>17:00 Uhr</a:t>
            </a:r>
          </a:p>
        </p:txBody>
      </p:sp>
      <p:sp>
        <p:nvSpPr>
          <p:cNvPr id="128" name="Rectangle 128"/>
          <p:cNvSpPr/>
          <p:nvPr/>
        </p:nvSpPr>
        <p:spPr>
          <a:xfrm rot="0" flipH="0" flipV="0">
            <a:off x="1620834" y="6478446"/>
            <a:ext cx="3641802" cy="10049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nl-NL" sz="3213" baseline="0" b="0" i="0" dirty="0" spc="0">
                <a:solidFill>
                  <a:srgbClr val="49053B"/>
                </a:solidFill>
                <a:latin typeface="CAGenerated" pitchFamily="0" charset="1"/>
              </a:rPr>
              <a:t>Familienstützpunkt</a:t>
            </a:r>
          </a:p>
          <a:p>
            <a:pPr marL="705810">
              <a:lnSpc>
                <a:spcPts val="4416"/>
              </a:lnSpc>
            </a:pPr>
            <a:r>
              <a:rPr lang="nl-NL" sz="3213" baseline="0" b="0" i="0" dirty="0" spc="0">
                <a:solidFill>
                  <a:srgbClr val="49053B"/>
                </a:solidFill>
                <a:latin typeface="CAGenerated" pitchFamily="0" charset="1"/>
              </a:rPr>
              <a:t>Gars am Inn</a:t>
            </a:r>
          </a:p>
        </p:txBody>
      </p:sp>
      <p:sp>
        <p:nvSpPr>
          <p:cNvPr id="129" name="Rectangle 129"/>
          <p:cNvSpPr/>
          <p:nvPr/>
        </p:nvSpPr>
        <p:spPr>
          <a:xfrm rot="0" flipH="0" flipV="0">
            <a:off x="2095148" y="7600147"/>
            <a:ext cx="2693092" cy="10049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nl-NL" sz="3213" baseline="0" b="0" i="0" dirty="0" spc="0">
                <a:solidFill>
                  <a:srgbClr val="49053B"/>
                </a:solidFill>
                <a:latin typeface="CAGenerated" pitchFamily="0" charset="1"/>
              </a:rPr>
              <a:t>Kinderhaus St.</a:t>
            </a:r>
          </a:p>
          <a:p>
            <a:pPr marL="507540">
              <a:lnSpc>
                <a:spcPts val="4416"/>
              </a:lnSpc>
            </a:pPr>
            <a:r>
              <a:rPr lang="nl-NL" sz="3213" baseline="0" b="0" i="0" dirty="0" spc="0">
                <a:solidFill>
                  <a:srgbClr val="49053B"/>
                </a:solidFill>
                <a:latin typeface="CAGenerated" pitchFamily="0" charset="1"/>
              </a:rPr>
              <a:t>Antonius</a:t>
            </a:r>
          </a:p>
        </p:txBody>
      </p:sp>
    </p:spTree>
  </p:cSld>
  <p:clrMapOvr>
    <a:masterClrMapping/>
  </p:clrMapOvr>
</p:sld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Custom</PresentationFormat>
  <Slides>1</Slides>
  <Notes>0</Notes>
  <HiddenSlides>0</HiddenSlides>
  <ScaleCrop>false</ScaleCrop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</cp:coreProperties>
</file>